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1A0FD-71BA-458D-9685-3988B540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A64E80-212B-4027-89FD-F76C55D7A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59B42-1C5C-43F3-8088-4B7CB8C4C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D8B8-E309-40EC-AAE4-19261B47848C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29F51-0F1A-4D82-958D-1365B6BEF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42F68-C4CC-4B35-B159-5CA7E136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3A10-46DB-46C8-A099-4EE2E7A4BB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53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E811-0B4C-4139-B10E-3EC6CCABD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04E4D7-F588-4835-B344-E3B0B2CCF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AD192-B764-4CE8-B50E-928AC8720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D8B8-E309-40EC-AAE4-19261B47848C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37AB4-3F27-4353-931F-4DEA4718A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D0B87-3AA7-4EFC-BD7E-04FF680D7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3A10-46DB-46C8-A099-4EE2E7A4BB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331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6550A-CC54-4AD7-BE2C-70F57ED16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09B6B-337A-480B-A24E-36CB86069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A96D4-285C-439B-994C-FACFAAB5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D8B8-E309-40EC-AAE4-19261B47848C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D5242-45FD-4440-A0DF-44029ED1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41C68-B1B4-40BD-A992-A117210D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3A10-46DB-46C8-A099-4EE2E7A4BB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976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916C-7EDC-46BC-94B6-B4D9D845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8E211-766D-41D5-B979-A1ED22DBC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F50F0-C674-4643-AAA0-820EC1E8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D8B8-E309-40EC-AAE4-19261B47848C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9BFAD-5760-44BA-BD51-9DF144BFC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0BEA5-78BB-439E-8993-AD3AEDFE6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3A10-46DB-46C8-A099-4EE2E7A4BB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97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26D9-7101-4646-A692-C262B40CF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7C5AA-EB7E-4FD2-AFB5-364D93E46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5ACE1-44B7-4636-89A1-DD82988C3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D8B8-E309-40EC-AAE4-19261B47848C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ACB6D-B2E0-4459-B290-F15AFCBCC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E847F-8B20-40DD-B575-395F5F87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3A10-46DB-46C8-A099-4EE2E7A4BB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485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B769-CDBC-4F15-A1CC-6688A365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4FE7D-F141-4EF8-A6B1-63E3BE1845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FBD7D4-7DED-4A4C-87BA-5E7425C59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569F3-1656-4E15-B7B7-5F857D94A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D8B8-E309-40EC-AAE4-19261B47848C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A8C02-7778-47D2-A184-9F37AE27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F473B-8AC5-49C8-8A08-C741DD45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3A10-46DB-46C8-A099-4EE2E7A4BB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40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A9BED-3FFC-451A-8C4D-D6E7FAF3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5BEB1-3A64-4E91-AA6F-D74F2957A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24740-93E6-46B5-9995-A504741FB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6C57F-DFFE-418D-B404-462F2C42F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C2968-2890-4A28-A4A5-78642DFD5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9401A-5CCB-47A8-9E1F-21975CEDC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D8B8-E309-40EC-AAE4-19261B47848C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914C7B-607B-4559-8745-D20047B02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9E6E37-F636-46C5-B4F2-AB645CB4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3A10-46DB-46C8-A099-4EE2E7A4BB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258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A1C6F-266E-42CD-9D27-506431A0E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1F424-BB39-4EE1-ADB5-4240ABE6E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D8B8-E309-40EC-AAE4-19261B47848C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C4539-9636-47CE-AA34-01105B82D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A999A-43DE-44A2-BDDD-8AE357A18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3A10-46DB-46C8-A099-4EE2E7A4BB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15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28159-0DD7-4FFF-9281-C55FCD8D1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D8B8-E309-40EC-AAE4-19261B47848C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569BF3-16AE-4EE0-A9C5-739D0325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CDE45-79F9-4E65-8F5F-8DEF0F2F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3A10-46DB-46C8-A099-4EE2E7A4BB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736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FB822-186B-45E8-94DA-58B0E57A3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D937-A40E-4D50-A440-047C824F9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2B8CE-322D-4C4C-B183-29DA4358A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4D2F3-A943-47F6-9ACD-29D94CBC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D8B8-E309-40EC-AAE4-19261B47848C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3BF4A-7CC6-4A24-952A-0D3F9BE08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FE9EB-B6A7-4E40-9841-E224B1D1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3A10-46DB-46C8-A099-4EE2E7A4BB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8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8F3E-28E5-43FD-AC7F-EF6753D33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38AA98-2BCD-45B6-94EE-C24AA30A56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0FF69-4470-48BA-80F7-DCF87A950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F3DD3-970C-4525-8F89-5D7FA2A4C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D8B8-E309-40EC-AAE4-19261B47848C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687CE-7544-490C-A375-580142C05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B2633-4BFF-4298-817B-314C0EAF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3A10-46DB-46C8-A099-4EE2E7A4BB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995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B7DFDF-E474-4071-8039-F50FA307A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8F87B-E874-43C3-B7C5-1633E85D3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302B1-1699-41CE-B8D1-8B6B1CCA9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ED8B8-E309-40EC-AAE4-19261B47848C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DE8F0-2554-4ED0-ADF7-A3238A17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8BB52-39A5-44AF-9379-69D7A0B9B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3A10-46DB-46C8-A099-4EE2E7A4BB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10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D47ED-AB72-4519-9F24-D66E0B3F79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Jenkins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985729-D48D-4117-8EB7-913814410F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294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C4F064-7DD7-4CE6-8AF0-DFF0A8DBF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921" y="643360"/>
            <a:ext cx="10426634" cy="553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91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A1D23D-B2B9-434E-B3E5-811290F6E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727" y="358062"/>
            <a:ext cx="11175855" cy="58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EED065-823C-4A7C-802A-E32212E5A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012" y="648070"/>
            <a:ext cx="10346378" cy="55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75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680573-9767-4891-A063-B353D5224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945" y="548202"/>
            <a:ext cx="10507020" cy="56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12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085BE8-9D1E-45CF-A790-D76B4BC83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866" y="344498"/>
            <a:ext cx="10900285" cy="583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15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03F1E5-8D5F-477A-9E4F-574AB8C57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276" y="527573"/>
            <a:ext cx="10971163" cy="564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23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0BC75A-2FB2-4D63-82CB-B5CCE5087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900" y="434693"/>
            <a:ext cx="11102805" cy="574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07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F5CBF3-A63A-45F0-BB07-B4AFBD5BE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442" y="733672"/>
            <a:ext cx="9882544" cy="53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24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C1CB60-C1D5-4F5B-B797-0D8F8C453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209" y="612559"/>
            <a:ext cx="10545128" cy="556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17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C93C98-6210-4DF4-AC97-6DC3FE984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549" y="330825"/>
            <a:ext cx="10960480" cy="58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47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1E1518-7BFE-487F-8705-3C4388BCC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134" y="626122"/>
            <a:ext cx="10480082" cy="627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69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5BBCE0-AE49-4140-8581-7D5F0ACFB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705" y="550416"/>
            <a:ext cx="10680237" cy="562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95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758622-2011-4624-8F45-5313C58FF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826" y="458342"/>
            <a:ext cx="10891081" cy="571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91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7A463B-1F98-4B58-9D7A-DB039650F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945" y="525648"/>
            <a:ext cx="10409488" cy="565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95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44FD21-D5D2-4006-8FAE-6B692EE74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048" y="541538"/>
            <a:ext cx="11254795" cy="56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21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E55497-9E88-4C72-B019-91C52D044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327" y="639942"/>
            <a:ext cx="10519558" cy="553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54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D1418-8C94-4E17-8309-BCA00D391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915" y="585926"/>
            <a:ext cx="10100309" cy="630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54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A76FA1-1C4E-4B85-9D31-B3B6D4105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538" y="630315"/>
            <a:ext cx="8821811" cy="55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74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F9E677-A819-474F-BE53-2E48A1CAA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709" y="656948"/>
            <a:ext cx="11352104" cy="547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5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42C8A3-6707-410C-970A-4BB2CB222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613" y="605375"/>
            <a:ext cx="10716416" cy="55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54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13B2AF-7884-4E82-A66A-7B4FDEF45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484" y="577050"/>
            <a:ext cx="11112205" cy="55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20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6AEDF8-94DE-4F58-9E10-77E354EAE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528" y="807868"/>
            <a:ext cx="10660602" cy="536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94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348AFD-8F84-4931-8746-D99288961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428" y="692458"/>
            <a:ext cx="9369770" cy="59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D5CD5B-6974-4DED-96C7-248229A65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094" y="648070"/>
            <a:ext cx="11393354" cy="55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77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0CC42E-2C39-4D50-A175-D85723C30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581" y="631182"/>
            <a:ext cx="10458447" cy="554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6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C7C5B7-8695-4E12-ACCE-6450C4469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019" y="292665"/>
            <a:ext cx="10590824" cy="603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05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713D08-98B4-4CFC-9F3E-CD5654E64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446" y="732416"/>
            <a:ext cx="10505785" cy="544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5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A858FE-E43F-4FAE-B7F0-C5639717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370" y="577048"/>
            <a:ext cx="10919279" cy="547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28303D-3BF8-43A4-AF29-250AA1402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426" y="665825"/>
            <a:ext cx="11022276" cy="551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25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D5F7BC-8A27-4948-916A-3EC1AF626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043" y="474538"/>
            <a:ext cx="10709433" cy="570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70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5CD492-4BFF-4854-B452-9E7E95558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016" y="665176"/>
            <a:ext cx="10700279" cy="551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98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7432B7-01F7-49D6-B6DE-C1EE6E536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384" y="243127"/>
            <a:ext cx="8762262" cy="615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741D67-9372-4072-AE3B-DD8EB4E94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12" y="433974"/>
            <a:ext cx="10587144" cy="574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17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A1E55A-E9CE-4491-835D-F75702EB8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005" y="656947"/>
            <a:ext cx="10992851" cy="552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86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6BE8D3-60ED-4896-A3D0-785A5CF25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925" y="834501"/>
            <a:ext cx="10585422" cy="534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8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EE2512-D28F-476A-9B10-4A16D97CC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095" y="577049"/>
            <a:ext cx="10674832" cy="55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4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0D5BB1-17C3-4682-B0F6-EDA9E0EC6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854" y="639192"/>
            <a:ext cx="11163315" cy="553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66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3BDE8A-8F63-49F6-9122-F7716673A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353" y="648070"/>
            <a:ext cx="11137338" cy="55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646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E3D46C-0D8E-4130-B7D2-9FBF42B9E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576" y="683580"/>
            <a:ext cx="9561766" cy="58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64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81FF95-D398-41F5-A0E7-B942C5EE3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119" y="426643"/>
            <a:ext cx="10227617" cy="595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30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C329B5-02A4-4EA5-96BC-87CC760FC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596" y="290248"/>
            <a:ext cx="10573624" cy="604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92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338AE9-9F61-4560-85F2-FEA7C8655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000" y="220234"/>
            <a:ext cx="10208209" cy="611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90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512B8F-4FBC-48B4-AC99-F99C8DF45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681" y="572346"/>
            <a:ext cx="9868034" cy="59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15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E8D699-B59C-45A7-8709-C1E87C011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374" y="461270"/>
            <a:ext cx="10657713" cy="571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73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CFE7-5163-4821-9AAA-F6EA0BC3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6D1D9-B495-4769-97DD-F2707320D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35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47BCFC-00B0-431C-94D6-895FBC6BB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880" y="550863"/>
            <a:ext cx="10277308" cy="559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24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8A0C75-C9C2-44A4-A751-83E5BAB18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011" y="506048"/>
            <a:ext cx="10761122" cy="588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24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03125F-6C21-4A8B-9FF1-FF9FB655C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274" y="594804"/>
            <a:ext cx="10661769" cy="558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8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C928FC-D23E-4608-BB56-E0C373BCB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833" y="509214"/>
            <a:ext cx="10124233" cy="542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91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1</Words>
  <Application>Microsoft Office PowerPoint</Application>
  <PresentationFormat>Widescreen</PresentationFormat>
  <Paragraphs>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Jenkins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Rekha Sairam</dc:creator>
  <cp:lastModifiedBy>Rekha Sairam</cp:lastModifiedBy>
  <cp:revision>7</cp:revision>
  <dcterms:created xsi:type="dcterms:W3CDTF">2020-11-17T16:55:30Z</dcterms:created>
  <dcterms:modified xsi:type="dcterms:W3CDTF">2020-11-18T12:33:03Z</dcterms:modified>
</cp:coreProperties>
</file>